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  <p:sldMasterId id="2147483685" r:id="rId2"/>
  </p:sldMasterIdLst>
  <p:notesMasterIdLst>
    <p:notesMasterId r:id="rId14"/>
  </p:notesMasterIdLst>
  <p:sldIdLst>
    <p:sldId id="418" r:id="rId3"/>
    <p:sldId id="411" r:id="rId4"/>
    <p:sldId id="412" r:id="rId5"/>
    <p:sldId id="416" r:id="rId6"/>
    <p:sldId id="413" r:id="rId7"/>
    <p:sldId id="409" r:id="rId8"/>
    <p:sldId id="410" r:id="rId9"/>
    <p:sldId id="414" r:id="rId10"/>
    <p:sldId id="415" r:id="rId11"/>
    <p:sldId id="417" r:id="rId12"/>
    <p:sldId id="406" r:id="rId13"/>
  </p:sldIdLst>
  <p:sldSz cx="12192000" cy="6858000"/>
  <p:notesSz cx="6808788" cy="9940925"/>
  <p:defaultTextStyle>
    <a:defPPr>
      <a:defRPr lang="it-IT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'Aguanno, Andrea" initials="DA" lastIdx="4" clrIdx="0">
    <p:extLst>
      <p:ext uri="{19B8F6BF-5375-455C-9EA6-DF929625EA0E}">
        <p15:presenceInfo xmlns:p15="http://schemas.microsoft.com/office/powerpoint/2012/main" xmlns="" userId="S-1-5-21-389615005-175402566-1846952604-481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640"/>
    <a:srgbClr val="0AE414"/>
    <a:srgbClr val="797979"/>
    <a:srgbClr val="A3A4A3"/>
    <a:srgbClr val="415263"/>
    <a:srgbClr val="5E81A9"/>
    <a:srgbClr val="5F85B0"/>
    <a:srgbClr val="357B2B"/>
    <a:srgbClr val="415464"/>
    <a:srgbClr val="00539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99" autoAdjust="0"/>
    <p:restoredTop sz="95934" autoAdjust="0"/>
  </p:normalViewPr>
  <p:slideViewPr>
    <p:cSldViewPr snapToGrid="0">
      <p:cViewPr varScale="1">
        <p:scale>
          <a:sx n="59" d="100"/>
          <a:sy n="59" d="100"/>
        </p:scale>
        <p:origin x="-3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8A4E9-5B20-4482-9D28-EA0FEF8DB9C8}" type="datetimeFigureOut">
              <a:rPr lang="it-IT" smtClean="0"/>
              <a:pPr/>
              <a:t>03/09/2020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D9224-B00B-4535-8DBE-F4FAF4303CD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52749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perti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6A352B7E-C498-A342-95B6-809C2DF175C1}"/>
              </a:ext>
            </a:extLst>
          </p:cNvPr>
          <p:cNvSpPr txBox="1"/>
          <p:nvPr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4EE5D51E-4D22-8049-A6A9-68BD341C05F6}"/>
              </a:ext>
            </a:extLst>
          </p:cNvPr>
          <p:cNvSpPr txBox="1"/>
          <p:nvPr/>
        </p:nvSpPr>
        <p:spPr>
          <a:xfrm>
            <a:off x="6805535" y="30180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F3622C4D-F38B-4F5C-A0DB-E1517418DF31}"/>
              </a:ext>
            </a:extLst>
          </p:cNvPr>
          <p:cNvSpPr txBox="1"/>
          <p:nvPr/>
        </p:nvSpPr>
        <p:spPr>
          <a:xfrm>
            <a:off x="7536873" y="3245043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EB660546-0960-410D-BBFA-28A1CBC973B2}"/>
              </a:ext>
            </a:extLst>
          </p:cNvPr>
          <p:cNvSpPr txBox="1"/>
          <p:nvPr/>
        </p:nvSpPr>
        <p:spPr>
          <a:xfrm>
            <a:off x="2021133" y="352249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F588449C-C723-4B5F-805C-FE43C9FB23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5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A01A5A9F-E1AE-44C3-93C6-10D394357B4F}"/>
              </a:ext>
            </a:extLst>
          </p:cNvPr>
          <p:cNvSpPr txBox="1"/>
          <p:nvPr/>
        </p:nvSpPr>
        <p:spPr>
          <a:xfrm>
            <a:off x="6891413" y="5074204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902D900C-E37F-439E-BD05-7F3FB1138EA5}"/>
              </a:ext>
            </a:extLst>
          </p:cNvPr>
          <p:cNvSpPr txBox="1"/>
          <p:nvPr/>
        </p:nvSpPr>
        <p:spPr>
          <a:xfrm>
            <a:off x="7087148" y="489385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xmlns="" id="{107238BB-1EE6-47D1-8F8B-8A763DCE53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433" y="1557867"/>
            <a:ext cx="9144000" cy="2952751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6400"/>
            </a:lvl1pPr>
            <a:lvl2pPr>
              <a:defRPr sz="6400"/>
            </a:lvl2pPr>
            <a:lvl3pPr>
              <a:defRPr sz="6400"/>
            </a:lvl3pPr>
            <a:lvl4pPr>
              <a:defRPr sz="6400"/>
            </a:lvl4pPr>
            <a:lvl5pPr>
              <a:defRPr sz="6400"/>
            </a:lvl5pPr>
          </a:lstStyle>
          <a:p>
            <a:pPr lvl="0"/>
            <a:r>
              <a:rPr lang="it-IT" dirty="0"/>
              <a:t>Titolo al massimo di tre righe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4EE5D51E-4D22-8049-A6A9-68BD341C05F6}"/>
              </a:ext>
            </a:extLst>
          </p:cNvPr>
          <p:cNvSpPr txBox="1"/>
          <p:nvPr userDrawn="1"/>
        </p:nvSpPr>
        <p:spPr>
          <a:xfrm>
            <a:off x="6805535" y="30180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F3622C4D-F38B-4F5C-A0DB-E1517418DF31}"/>
              </a:ext>
            </a:extLst>
          </p:cNvPr>
          <p:cNvSpPr txBox="1"/>
          <p:nvPr userDrawn="1"/>
        </p:nvSpPr>
        <p:spPr>
          <a:xfrm>
            <a:off x="7536873" y="3245043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xmlns="" id="{EB660546-0960-410D-BBFA-28A1CBC973B2}"/>
              </a:ext>
            </a:extLst>
          </p:cNvPr>
          <p:cNvSpPr txBox="1"/>
          <p:nvPr userDrawn="1"/>
        </p:nvSpPr>
        <p:spPr>
          <a:xfrm>
            <a:off x="2021133" y="352249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A01A5A9F-E1AE-44C3-93C6-10D394357B4F}"/>
              </a:ext>
            </a:extLst>
          </p:cNvPr>
          <p:cNvSpPr txBox="1"/>
          <p:nvPr userDrawn="1"/>
        </p:nvSpPr>
        <p:spPr>
          <a:xfrm>
            <a:off x="6891413" y="5074204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902D900C-E37F-439E-BD05-7F3FB1138EA5}"/>
              </a:ext>
            </a:extLst>
          </p:cNvPr>
          <p:cNvSpPr txBox="1"/>
          <p:nvPr userDrawn="1"/>
        </p:nvSpPr>
        <p:spPr>
          <a:xfrm>
            <a:off x="7087148" y="489385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Immagin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255" y="578151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5484022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immagine 6"/>
          <p:cNvSpPr>
            <a:spLocks noGrp="1"/>
          </p:cNvSpPr>
          <p:nvPr>
            <p:ph type="pic" sz="quarter" idx="16"/>
          </p:nvPr>
        </p:nvSpPr>
        <p:spPr>
          <a:xfrm>
            <a:off x="-4235" y="3505926"/>
            <a:ext cx="2400000" cy="2707524"/>
          </a:xfrm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67"/>
            </a:lvl1pPr>
          </a:lstStyle>
          <a:p>
            <a:endParaRPr lang="it-IT"/>
          </a:p>
        </p:txBody>
      </p:sp>
      <p:sp>
        <p:nvSpPr>
          <p:cNvPr id="10" name="Segnaposto immagine 6"/>
          <p:cNvSpPr>
            <a:spLocks noGrp="1"/>
          </p:cNvSpPr>
          <p:nvPr>
            <p:ph type="pic" sz="quarter" idx="17"/>
          </p:nvPr>
        </p:nvSpPr>
        <p:spPr>
          <a:xfrm>
            <a:off x="9792000" y="3505926"/>
            <a:ext cx="2400000" cy="2707524"/>
          </a:xfrm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67"/>
            </a:lvl1pPr>
          </a:lstStyle>
          <a:p>
            <a:endParaRPr lang="it-IT"/>
          </a:p>
        </p:txBody>
      </p:sp>
      <p:sp>
        <p:nvSpPr>
          <p:cNvPr id="13" name="Segnaposto immagine 12"/>
          <p:cNvSpPr>
            <a:spLocks noGrp="1"/>
          </p:cNvSpPr>
          <p:nvPr>
            <p:ph type="pic" sz="quarter" idx="14"/>
          </p:nvPr>
        </p:nvSpPr>
        <p:spPr>
          <a:xfrm>
            <a:off x="2384600" y="849501"/>
            <a:ext cx="7422800" cy="5363948"/>
          </a:xfr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>
              <a:defRPr lang="it-IT" sz="1867"/>
            </a:lvl1pPr>
          </a:lstStyle>
          <a:p>
            <a:pPr marL="0" lvl="0" indent="0" algn="ctr">
              <a:buNone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</p:spPr>
        <p:txBody>
          <a:bodyPr wrap="square" rtlCol="0">
            <a:spAutoFit/>
          </a:bodyPr>
          <a:lstStyle>
            <a:lvl1pPr>
              <a:defRPr lang="it-IT"/>
            </a:lvl1pPr>
          </a:lstStyle>
          <a:p>
            <a:pPr lvl="0" algn="l"/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DA8F-5333-404C-B1A3-89924F4629AA}" type="slidenum">
              <a:rPr/>
              <a:pPr/>
              <a:t>‹N›</a:t>
            </a:fld>
            <a:endParaRPr lang="it-IT"/>
          </a:p>
        </p:txBody>
      </p:sp>
      <p:sp>
        <p:nvSpPr>
          <p:cNvPr id="7" name="Segnaposto immagine 6"/>
          <p:cNvSpPr>
            <a:spLocks noGrp="1"/>
          </p:cNvSpPr>
          <p:nvPr>
            <p:ph type="pic" sz="quarter" idx="13"/>
          </p:nvPr>
        </p:nvSpPr>
        <p:spPr>
          <a:xfrm>
            <a:off x="-4235" y="849501"/>
            <a:ext cx="2400000" cy="2678803"/>
          </a:xfrm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67"/>
            </a:lvl1pPr>
          </a:lstStyle>
          <a:p>
            <a:endParaRPr lang="it-IT"/>
          </a:p>
        </p:txBody>
      </p:sp>
      <p:sp>
        <p:nvSpPr>
          <p:cNvPr id="14" name="Segnaposto immagine 6"/>
          <p:cNvSpPr>
            <a:spLocks noGrp="1"/>
          </p:cNvSpPr>
          <p:nvPr>
            <p:ph type="pic" sz="quarter" idx="15"/>
          </p:nvPr>
        </p:nvSpPr>
        <p:spPr>
          <a:xfrm>
            <a:off x="9792000" y="849501"/>
            <a:ext cx="2400000" cy="2678803"/>
          </a:xfrm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67"/>
            </a:lvl1pPr>
          </a:lstStyle>
          <a:p>
            <a:endParaRPr lang="it-IT"/>
          </a:p>
        </p:txBody>
      </p:sp>
      <p:cxnSp>
        <p:nvCxnSpPr>
          <p:cNvPr id="11" name="Connettore 1 10"/>
          <p:cNvCxnSpPr/>
          <p:nvPr userDrawn="1"/>
        </p:nvCxnSpPr>
        <p:spPr>
          <a:xfrm>
            <a:off x="0" y="849501"/>
            <a:ext cx="12192000" cy="0"/>
          </a:xfrm>
          <a:prstGeom prst="line">
            <a:avLst/>
          </a:prstGeom>
          <a:ln w="6350" cmpd="sng">
            <a:gradFill flip="none" rotWithShape="1">
              <a:gsLst>
                <a:gs pos="51000">
                  <a:schemeClr val="accent5"/>
                </a:gs>
                <a:gs pos="100000">
                  <a:schemeClr val="accent6"/>
                </a:gs>
                <a:gs pos="0">
                  <a:schemeClr val="accent6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3790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sore di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3E480ACB-784B-6E44-9A41-6C0CA71DF68F}"/>
              </a:ext>
            </a:extLst>
          </p:cNvPr>
          <p:cNvSpPr txBox="1"/>
          <p:nvPr userDrawn="1"/>
        </p:nvSpPr>
        <p:spPr>
          <a:xfrm>
            <a:off x="2061237" y="64556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974FD9A5-F37E-48C4-8EF8-BE95935B50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5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xmlns="" id="{C092785F-0F1B-40F9-874E-A0991FEE6A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5255" y="1560391"/>
            <a:ext cx="9144000" cy="2948516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5867"/>
            </a:lvl1pPr>
          </a:lstStyle>
          <a:p>
            <a:pPr lvl="0"/>
            <a:r>
              <a:rPr lang="it-IT" dirty="0"/>
              <a:t>Titolo del divisore</a:t>
            </a:r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26258" y="5901267"/>
            <a:ext cx="1435423" cy="64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4582749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Intestazione CERC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987969" y="3464911"/>
            <a:ext cx="6288075" cy="697627"/>
          </a:xfrm>
        </p:spPr>
        <p:txBody>
          <a:bodyPr/>
          <a:lstStyle>
            <a:lvl1pPr marL="0" indent="0" algn="l">
              <a:buNone/>
              <a:defRPr sz="1867">
                <a:solidFill>
                  <a:schemeClr val="accent3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2987969" y="2792836"/>
            <a:ext cx="6288075" cy="533480"/>
          </a:xfrm>
        </p:spPr>
        <p:txBody>
          <a:bodyPr/>
          <a:lstStyle>
            <a:lvl1pPr algn="l">
              <a:defRPr sz="2667">
                <a:solidFill>
                  <a:schemeClr val="accent2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255" y="578151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42455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raz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D6CAD467-77FD-CF42-B8F8-301BF57954E0}"/>
              </a:ext>
            </a:extLst>
          </p:cNvPr>
          <p:cNvSpPr txBox="1"/>
          <p:nvPr userDrawn="1"/>
        </p:nvSpPr>
        <p:spPr>
          <a:xfrm>
            <a:off x="2021133" y="2777429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DB816B4-1068-1A42-8E43-A06719D84D6B}"/>
              </a:ext>
            </a:extLst>
          </p:cNvPr>
          <p:cNvSpPr txBox="1"/>
          <p:nvPr userDrawn="1"/>
        </p:nvSpPr>
        <p:spPr>
          <a:xfrm>
            <a:off x="6891413" y="432913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xmlns="" id="{3A76B943-58B8-DA47-92ED-EC3F5B4C782D}"/>
              </a:ext>
            </a:extLst>
          </p:cNvPr>
          <p:cNvSpPr txBox="1">
            <a:spLocks/>
          </p:cNvSpPr>
          <p:nvPr userDrawn="1"/>
        </p:nvSpPr>
        <p:spPr>
          <a:xfrm>
            <a:off x="206023" y="6118577"/>
            <a:ext cx="4353277" cy="38170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0" i="0" kern="1200">
                <a:solidFill>
                  <a:srgbClr val="415064"/>
                </a:solidFill>
                <a:latin typeface="Bressay Trial" panose="02040503050505020203" pitchFamily="18" charset="77"/>
                <a:ea typeface="Bressay Trial" panose="02040503050505020203" pitchFamily="18" charset="77"/>
                <a:cs typeface="Bressay Trial" panose="02040503050505020203" pitchFamily="18" charset="77"/>
              </a:defRPr>
            </a:lvl1pPr>
          </a:lstStyle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SACE SIMEST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Investiamo nel domani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DEB503F0-7E7E-4534-8B60-CEE54CEA23ED}"/>
              </a:ext>
            </a:extLst>
          </p:cNvPr>
          <p:cNvSpPr txBox="1"/>
          <p:nvPr userDrawn="1"/>
        </p:nvSpPr>
        <p:spPr>
          <a:xfrm>
            <a:off x="334434" y="2188604"/>
            <a:ext cx="8666132" cy="1490672"/>
          </a:xfrm>
          <a:prstGeom prst="rect">
            <a:avLst/>
          </a:prstGeom>
        </p:spPr>
        <p:txBody>
          <a:bodyPr vert="horz" wrap="square" lIns="0" tIns="60960" rIns="0" bIns="60960" rtlCol="0" anchor="b">
            <a:normAutofit/>
          </a:bodyPr>
          <a:lstStyle/>
          <a:p>
            <a:pPr algn="l"/>
            <a:r>
              <a:rPr lang="it-IT" sz="5333" dirty="0"/>
              <a:t>Grazie</a:t>
            </a: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255" y="578151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9821506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1433" y="1412777"/>
            <a:ext cx="11235267" cy="4713388"/>
          </a:xfrm>
        </p:spPr>
        <p:txBody>
          <a:bodyPr>
            <a:normAutofit/>
          </a:bodyPr>
          <a:lstStyle>
            <a:lvl1pPr marL="243411" indent="-243411" algn="l">
              <a:lnSpc>
                <a:spcPct val="120000"/>
              </a:lnSpc>
              <a:defRPr sz="1867">
                <a:solidFill>
                  <a:schemeClr val="tx1"/>
                </a:solidFill>
              </a:defRPr>
            </a:lvl1pPr>
            <a:lvl2pPr marL="836063" indent="-226478" algn="l">
              <a:lnSpc>
                <a:spcPct val="120000"/>
              </a:lnSpc>
              <a:defRPr sz="1600">
                <a:solidFill>
                  <a:schemeClr val="tx1"/>
                </a:solidFill>
              </a:defRPr>
            </a:lvl2pPr>
            <a:lvl3pPr marL="1430831" indent="-211661" algn="l">
              <a:lnSpc>
                <a:spcPct val="120000"/>
              </a:lnSpc>
              <a:defRPr sz="1467">
                <a:solidFill>
                  <a:schemeClr val="tx1"/>
                </a:solidFill>
              </a:defRPr>
            </a:lvl3pPr>
            <a:lvl4pPr marL="2034066" indent="-205312" algn="l">
              <a:lnSpc>
                <a:spcPct val="120000"/>
              </a:lnSpc>
              <a:defRPr sz="1400">
                <a:solidFill>
                  <a:schemeClr val="tx1"/>
                </a:solidFill>
              </a:defRPr>
            </a:lvl4pPr>
            <a:lvl5pPr marL="2626718" indent="-188379" algn="l">
              <a:lnSpc>
                <a:spcPct val="120000"/>
              </a:lnSpc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DA8F-5333-404C-B1A3-89924F4629AA}" type="slidenum">
              <a:rPr/>
              <a:pPr/>
              <a:t>‹N›</a:t>
            </a:fld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/>
          </p:nvPr>
        </p:nvSpPr>
        <p:spPr>
          <a:xfrm>
            <a:off x="480485" y="740701"/>
            <a:ext cx="11221231" cy="3139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it-IT" sz="1600">
                <a:solidFill>
                  <a:schemeClr val="accent3"/>
                </a:solidFill>
              </a:defRPr>
            </a:lvl1pPr>
            <a:lvl2pPr>
              <a:defRPr lang="it-IT" sz="2400"/>
            </a:lvl2pPr>
            <a:lvl3pPr>
              <a:defRPr lang="it-IT"/>
            </a:lvl3pPr>
            <a:lvl4pPr>
              <a:defRPr lang="it-IT" sz="2400"/>
            </a:lvl4pPr>
            <a:lvl5pPr>
              <a:defRPr lang="it-IT" sz="2400"/>
            </a:lvl5pPr>
          </a:lstStyle>
          <a:p>
            <a:pPr marL="0" lvl="0"/>
            <a:r>
              <a:rPr lang="it-IT" dirty="0"/>
              <a:t>Fare clic per modificare gli stili del testo dello schema</a:t>
            </a:r>
          </a:p>
        </p:txBody>
      </p:sp>
      <p:cxnSp>
        <p:nvCxnSpPr>
          <p:cNvPr id="9" name="Connettore 1 8"/>
          <p:cNvCxnSpPr/>
          <p:nvPr userDrawn="1"/>
        </p:nvCxnSpPr>
        <p:spPr>
          <a:xfrm>
            <a:off x="0" y="1220755"/>
            <a:ext cx="12192000" cy="0"/>
          </a:xfrm>
          <a:prstGeom prst="line">
            <a:avLst/>
          </a:prstGeom>
          <a:ln w="6350" cmpd="sng">
            <a:gradFill flip="none" rotWithShape="1">
              <a:gsLst>
                <a:gs pos="51000">
                  <a:schemeClr val="accent5"/>
                </a:gs>
                <a:gs pos="100000">
                  <a:schemeClr val="accent6"/>
                </a:gs>
                <a:gs pos="0">
                  <a:schemeClr val="accent6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93804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839174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testu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4873CF62-E9B9-AA4C-91B2-948E7D2EBC46}"/>
              </a:ext>
            </a:extLst>
          </p:cNvPr>
          <p:cNvSpPr txBox="1"/>
          <p:nvPr/>
        </p:nvSpPr>
        <p:spPr>
          <a:xfrm>
            <a:off x="11178117" y="6383867"/>
            <a:ext cx="0" cy="0"/>
          </a:xfrm>
          <a:prstGeom prst="rect">
            <a:avLst/>
          </a:prstGeom>
        </p:spPr>
        <p:txBody>
          <a:bodyPr wrap="none" anchor="b">
            <a:normAutofit fontScale="25000" lnSpcReduction="20000"/>
          </a:bodyPr>
          <a:lstStyle/>
          <a:p>
            <a:pPr>
              <a:defRPr/>
            </a:pPr>
            <a:endParaRPr lang="it-IT" sz="1800" dirty="0">
              <a:latin typeface="Bressay" panose="02040503050505020203" pitchFamily="18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09870BD2-13C1-B342-B70E-CFFFFB887BC3}"/>
              </a:ext>
            </a:extLst>
          </p:cNvPr>
          <p:cNvSpPr txBox="1"/>
          <p:nvPr/>
        </p:nvSpPr>
        <p:spPr>
          <a:xfrm>
            <a:off x="11557000" y="6436784"/>
            <a:ext cx="0" cy="0"/>
          </a:xfrm>
          <a:prstGeom prst="rect">
            <a:avLst/>
          </a:prstGeom>
        </p:spPr>
        <p:txBody>
          <a:bodyPr wrap="none" anchor="b">
            <a:normAutofit fontScale="25000" lnSpcReduction="20000"/>
          </a:bodyPr>
          <a:lstStyle/>
          <a:p>
            <a:pPr>
              <a:defRPr/>
            </a:pPr>
            <a:endParaRPr lang="it-IT" sz="1800" dirty="0">
              <a:latin typeface="Bressay" panose="02040503050505020203" pitchFamily="18" charset="77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A04EEB3B-24B3-6B48-8B74-01E69E8B628F}"/>
              </a:ext>
            </a:extLst>
          </p:cNvPr>
          <p:cNvSpPr txBox="1"/>
          <p:nvPr/>
        </p:nvSpPr>
        <p:spPr>
          <a:xfrm>
            <a:off x="11658600" y="6430433"/>
            <a:ext cx="0" cy="0"/>
          </a:xfrm>
          <a:prstGeom prst="rect">
            <a:avLst/>
          </a:prstGeom>
        </p:spPr>
        <p:txBody>
          <a:bodyPr wrap="none" anchor="b">
            <a:normAutofit fontScale="25000" lnSpcReduction="20000"/>
          </a:bodyPr>
          <a:lstStyle/>
          <a:p>
            <a:pPr>
              <a:defRPr/>
            </a:pPr>
            <a:endParaRPr lang="it-IT" sz="1800" dirty="0">
              <a:latin typeface="Bressay" panose="02040503050505020203" pitchFamily="18" charset="77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4873CF62-E9B9-AA4C-91B2-948E7D2EBC46}"/>
              </a:ext>
            </a:extLst>
          </p:cNvPr>
          <p:cNvSpPr txBox="1"/>
          <p:nvPr userDrawn="1"/>
        </p:nvSpPr>
        <p:spPr>
          <a:xfrm>
            <a:off x="11178117" y="6383867"/>
            <a:ext cx="0" cy="0"/>
          </a:xfrm>
          <a:prstGeom prst="rect">
            <a:avLst/>
          </a:prstGeom>
        </p:spPr>
        <p:txBody>
          <a:bodyPr wrap="none" anchor="b">
            <a:normAutofit fontScale="25000" lnSpcReduction="20000"/>
          </a:bodyPr>
          <a:lstStyle/>
          <a:p>
            <a:pPr>
              <a:defRPr/>
            </a:pPr>
            <a:endParaRPr lang="it-IT" sz="1800" dirty="0">
              <a:latin typeface="Bressay" panose="02040503050505020203" pitchFamily="18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09870BD2-13C1-B342-B70E-CFFFFB887BC3}"/>
              </a:ext>
            </a:extLst>
          </p:cNvPr>
          <p:cNvSpPr txBox="1"/>
          <p:nvPr userDrawn="1"/>
        </p:nvSpPr>
        <p:spPr>
          <a:xfrm>
            <a:off x="11557000" y="6436784"/>
            <a:ext cx="0" cy="0"/>
          </a:xfrm>
          <a:prstGeom prst="rect">
            <a:avLst/>
          </a:prstGeom>
        </p:spPr>
        <p:txBody>
          <a:bodyPr wrap="none" anchor="b">
            <a:normAutofit fontScale="25000" lnSpcReduction="20000"/>
          </a:bodyPr>
          <a:lstStyle/>
          <a:p>
            <a:pPr>
              <a:defRPr/>
            </a:pPr>
            <a:endParaRPr lang="it-IT" sz="1800" dirty="0">
              <a:latin typeface="Bressay" panose="02040503050505020203" pitchFamily="18" charset="77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A04EEB3B-24B3-6B48-8B74-01E69E8B628F}"/>
              </a:ext>
            </a:extLst>
          </p:cNvPr>
          <p:cNvSpPr txBox="1"/>
          <p:nvPr userDrawn="1"/>
        </p:nvSpPr>
        <p:spPr>
          <a:xfrm>
            <a:off x="11658600" y="6430433"/>
            <a:ext cx="0" cy="0"/>
          </a:xfrm>
          <a:prstGeom prst="rect">
            <a:avLst/>
          </a:prstGeom>
        </p:spPr>
        <p:txBody>
          <a:bodyPr wrap="none" anchor="b">
            <a:normAutofit fontScale="25000" lnSpcReduction="20000"/>
          </a:bodyPr>
          <a:lstStyle/>
          <a:p>
            <a:pPr>
              <a:defRPr/>
            </a:pPr>
            <a:endParaRPr lang="it-IT" sz="1800" dirty="0">
              <a:latin typeface="Bressay" panose="02040503050505020203" pitchFamily="18" charset="77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xmlns="" id="{7D3786A9-8315-4B48-8BA0-D2FF4F8A8DB3}"/>
              </a:ext>
            </a:extLst>
          </p:cNvPr>
          <p:cNvSpPr>
            <a:spLocks noGrp="1" noChangeAspect="1"/>
          </p:cNvSpPr>
          <p:nvPr>
            <p:ph type="body" idx="13"/>
          </p:nvPr>
        </p:nvSpPr>
        <p:spPr>
          <a:xfrm>
            <a:off x="334433" y="357719"/>
            <a:ext cx="8593667" cy="383116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9A230F14-57A8-BA4C-987B-74CBBCA35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434" y="1536000"/>
            <a:ext cx="11523135" cy="4485917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defRPr sz="1867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xmlns="" id="{2175761E-24CE-4844-82D4-75637B8A279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4433" y="797859"/>
            <a:ext cx="8593667" cy="383116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2133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xmlns="" id="{C2E5E3D6-439F-9547-BB50-DEEEE4BE160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334434" y="6297084"/>
            <a:ext cx="1344084" cy="245533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90B34D3-CF97-482E-AE26-BA203912DCD8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093879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sore di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E02D24F6-9E41-B841-AA8B-E3F42EB4ADFE}"/>
              </a:ext>
            </a:extLst>
          </p:cNvPr>
          <p:cNvSpPr txBox="1"/>
          <p:nvPr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3E480ACB-784B-6E44-9A41-6C0CA71DF68F}"/>
              </a:ext>
            </a:extLst>
          </p:cNvPr>
          <p:cNvSpPr txBox="1"/>
          <p:nvPr/>
        </p:nvSpPr>
        <p:spPr>
          <a:xfrm>
            <a:off x="2061237" y="64556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974FD9A5-F37E-48C4-8EF8-BE95935B50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5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xmlns="" id="{C092785F-0F1B-40F9-874E-A0991FEE6A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5255" y="1560391"/>
            <a:ext cx="9144000" cy="2948516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5867"/>
            </a:lvl1pPr>
          </a:lstStyle>
          <a:p>
            <a:pPr lvl="0"/>
            <a:r>
              <a:rPr lang="it-IT" dirty="0"/>
              <a:t>Titolo del divisore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3E480ACB-784B-6E44-9A41-6C0CA71DF68F}"/>
              </a:ext>
            </a:extLst>
          </p:cNvPr>
          <p:cNvSpPr txBox="1"/>
          <p:nvPr userDrawn="1"/>
        </p:nvSpPr>
        <p:spPr>
          <a:xfrm>
            <a:off x="2061237" y="64556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26258" y="5901267"/>
            <a:ext cx="1435423" cy="64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5809841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ll 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xmlns="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68020"/>
            <a:ext cx="8593667" cy="355259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 che può essere facoltativo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4873CF62-E9B9-AA4C-91B2-948E7D2EBC46}"/>
              </a:ext>
            </a:extLst>
          </p:cNvPr>
          <p:cNvSpPr txBox="1"/>
          <p:nvPr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ED9D4BAB-FB8E-D74A-8F1C-82B304BB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6DE3ECF-A01B-4460-B74A-5EFBF326178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09870BD2-13C1-B342-B70E-CFFFFB887BC3}"/>
              </a:ext>
            </a:extLst>
          </p:cNvPr>
          <p:cNvSpPr txBox="1"/>
          <p:nvPr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A04EEB3B-24B3-6B48-8B74-01E69E8B628F}"/>
              </a:ext>
            </a:extLst>
          </p:cNvPr>
          <p:cNvSpPr txBox="1"/>
          <p:nvPr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4" y="1409528"/>
            <a:ext cx="11523133" cy="4612389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5867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Call-out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slide con un </a:t>
            </a:r>
            <a:r>
              <a:rPr lang="en-US" dirty="0" err="1"/>
              <a:t>testo</a:t>
            </a:r>
            <a:r>
              <a:rPr lang="en-US" dirty="0"/>
              <a:t> </a:t>
            </a:r>
            <a:r>
              <a:rPr lang="en-US" dirty="0" err="1"/>
              <a:t>grande</a:t>
            </a:r>
            <a:r>
              <a:rPr lang="en-US" dirty="0"/>
              <a:t> da </a:t>
            </a:r>
            <a:r>
              <a:rPr lang="en-US" dirty="0" err="1"/>
              <a:t>usare</a:t>
            </a:r>
            <a:r>
              <a:rPr lang="en-US" dirty="0"/>
              <a:t> per </a:t>
            </a:r>
            <a:r>
              <a:rPr lang="en-US" dirty="0" err="1"/>
              <a:t>evidenziare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concetti</a:t>
            </a:r>
            <a:r>
              <a:rPr lang="en-US" dirty="0"/>
              <a:t> </a:t>
            </a:r>
            <a:r>
              <a:rPr lang="en-US" dirty="0" err="1"/>
              <a:t>chiave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devono</a:t>
            </a:r>
            <a:r>
              <a:rPr lang="en-US" dirty="0"/>
              <a:t> </a:t>
            </a:r>
            <a:r>
              <a:rPr lang="en-US" dirty="0" err="1"/>
              <a:t>risaltare</a:t>
            </a:r>
            <a:r>
              <a:rPr lang="en-US" dirty="0"/>
              <a:t> </a:t>
            </a:r>
            <a:r>
              <a:rPr lang="en-US" dirty="0" err="1"/>
              <a:t>all’interno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presentazione</a:t>
            </a:r>
            <a:r>
              <a:rPr lang="en-US" dirty="0"/>
              <a:t>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A6375040-6597-3645-B37F-9898121C930A}"/>
              </a:ext>
            </a:extLst>
          </p:cNvPr>
          <p:cNvSpPr txBox="1"/>
          <p:nvPr/>
        </p:nvSpPr>
        <p:spPr>
          <a:xfrm>
            <a:off x="9886604" y="520931"/>
            <a:ext cx="1219200" cy="121920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/>
          </a:bodyPr>
          <a:lstStyle/>
          <a:p>
            <a:pPr algn="l"/>
            <a:endParaRPr lang="it-IT" sz="2400" dirty="0">
              <a:latin typeface="Bressay" panose="02040503050505020203" pitchFamily="18" charset="77"/>
              <a:ea typeface="Bressay" panose="02040503050505020203" pitchFamily="18" charset="77"/>
              <a:cs typeface="Bressay" panose="02040503050505020203" pitchFamily="18" charset="77"/>
            </a:endParaRPr>
          </a:p>
        </p:txBody>
      </p:sp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26258" y="5901267"/>
            <a:ext cx="1435423" cy="64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4306295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845">
          <p15:clr>
            <a:srgbClr val="FBAE40"/>
          </p15:clr>
        </p15:guide>
        <p15:guide id="2" orient="horz" pos="48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estua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xmlns="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57718"/>
            <a:ext cx="8593667" cy="383116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4873CF62-E9B9-AA4C-91B2-948E7D2EBC46}"/>
              </a:ext>
            </a:extLst>
          </p:cNvPr>
          <p:cNvSpPr txBox="1"/>
          <p:nvPr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09870BD2-13C1-B342-B70E-CFFFFB887BC3}"/>
              </a:ext>
            </a:extLst>
          </p:cNvPr>
          <p:cNvSpPr txBox="1"/>
          <p:nvPr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A04EEB3B-24B3-6B48-8B74-01E69E8B628F}"/>
              </a:ext>
            </a:extLst>
          </p:cNvPr>
          <p:cNvSpPr txBox="1"/>
          <p:nvPr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3" y="1536000"/>
            <a:ext cx="11523135" cy="4485917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defRPr sz="1867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C2E5E3D6-439F-9547-BB50-DEEEE4BE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xmlns="" id="{2175761E-24CE-4844-82D4-75637B8A27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433" y="797859"/>
            <a:ext cx="8593667" cy="383116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2133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4873CF62-E9B9-AA4C-91B2-948E7D2EBC46}"/>
              </a:ext>
            </a:extLst>
          </p:cNvPr>
          <p:cNvSpPr txBox="1"/>
          <p:nvPr userDrawn="1"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09870BD2-13C1-B342-B70E-CFFFFB887BC3}"/>
              </a:ext>
            </a:extLst>
          </p:cNvPr>
          <p:cNvSpPr txBox="1"/>
          <p:nvPr userDrawn="1"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A04EEB3B-24B3-6B48-8B74-01E69E8B628F}"/>
              </a:ext>
            </a:extLst>
          </p:cNvPr>
          <p:cNvSpPr txBox="1"/>
          <p:nvPr userDrawn="1"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109017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35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testo e immag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xmlns="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334433" y="357718"/>
            <a:ext cx="8593667" cy="383116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4873CF62-E9B9-AA4C-91B2-948E7D2EBC46}"/>
              </a:ext>
            </a:extLst>
          </p:cNvPr>
          <p:cNvSpPr txBox="1"/>
          <p:nvPr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09870BD2-13C1-B342-B70E-CFFFFB887BC3}"/>
              </a:ext>
            </a:extLst>
          </p:cNvPr>
          <p:cNvSpPr txBox="1"/>
          <p:nvPr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A04EEB3B-24B3-6B48-8B74-01E69E8B628F}"/>
              </a:ext>
            </a:extLst>
          </p:cNvPr>
          <p:cNvSpPr txBox="1"/>
          <p:nvPr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1" name="Segnaposto immagine 8">
            <a:extLst>
              <a:ext uri="{FF2B5EF4-FFF2-40B4-BE49-F238E27FC236}">
                <a16:creationId xmlns:a16="http://schemas.microsoft.com/office/drawing/2014/main" xmlns="" id="{AFC5C4D4-844B-3246-BF2B-2C65138A4F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51919" y="1536000"/>
            <a:ext cx="7105648" cy="448588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743C5636-95C7-364E-8E8A-9F8B5003973C}"/>
              </a:ext>
            </a:extLst>
          </p:cNvPr>
          <p:cNvSpPr txBox="1"/>
          <p:nvPr/>
        </p:nvSpPr>
        <p:spPr>
          <a:xfrm>
            <a:off x="2079057" y="218172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xmlns="" id="{884876A4-1888-8F43-9CCB-82F4F96E61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35" y="1536001"/>
            <a:ext cx="4224867" cy="4612388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defRPr sz="18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205133DB-4C96-5745-8EE0-AA29526F2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6DE3ECF-A01B-4460-B74A-5EFBF326178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xmlns="" id="{3DD97F3F-2D95-4579-8E7A-86D3D560A2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433" y="798483"/>
            <a:ext cx="8593667" cy="37415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133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26258" y="5901267"/>
            <a:ext cx="1435423" cy="64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3399168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1098">
          <p15:clr>
            <a:srgbClr val="FBAE40"/>
          </p15:clr>
        </p15:guide>
        <p15:guide id="4" orient="horz" pos="35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grafic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xmlns="" id="{7D3786A9-8315-4B48-8BA0-D2FF4F8A8DB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34433" y="357719"/>
            <a:ext cx="8593667" cy="38311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24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4873CF62-E9B9-AA4C-91B2-948E7D2EBC46}"/>
              </a:ext>
            </a:extLst>
          </p:cNvPr>
          <p:cNvSpPr txBox="1"/>
          <p:nvPr/>
        </p:nvSpPr>
        <p:spPr>
          <a:xfrm>
            <a:off x="11178139" y="638475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09870BD2-13C1-B342-B70E-CFFFFB887BC3}"/>
              </a:ext>
            </a:extLst>
          </p:cNvPr>
          <p:cNvSpPr txBox="1"/>
          <p:nvPr/>
        </p:nvSpPr>
        <p:spPr>
          <a:xfrm>
            <a:off x="11556732" y="6436092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A04EEB3B-24B3-6B48-8B74-01E69E8B628F}"/>
              </a:ext>
            </a:extLst>
          </p:cNvPr>
          <p:cNvSpPr txBox="1"/>
          <p:nvPr/>
        </p:nvSpPr>
        <p:spPr>
          <a:xfrm>
            <a:off x="11659403" y="64296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743C5636-95C7-364E-8E8A-9F8B5003973C}"/>
              </a:ext>
            </a:extLst>
          </p:cNvPr>
          <p:cNvSpPr txBox="1"/>
          <p:nvPr/>
        </p:nvSpPr>
        <p:spPr>
          <a:xfrm>
            <a:off x="2079057" y="218172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ADE5F55E-D27B-4D49-9E58-DEA1CFEFC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4433" y="6297858"/>
            <a:ext cx="1344083" cy="244916"/>
          </a:xfrm>
        </p:spPr>
        <p:txBody>
          <a:bodyPr lIns="0" tIns="0" rIns="0" bIns="0" anchor="b" anchorCtr="0"/>
          <a:lstStyle>
            <a:lvl1pPr algn="l">
              <a:defRPr sz="1067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6DE3ECF-A01B-4460-B74A-5EFBF326178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12FAAFC5-54F6-9742-BD30-879CAD9043DE}"/>
              </a:ext>
            </a:extLst>
          </p:cNvPr>
          <p:cNvSpPr txBox="1"/>
          <p:nvPr/>
        </p:nvSpPr>
        <p:spPr>
          <a:xfrm>
            <a:off x="8462434" y="3429000"/>
            <a:ext cx="3395133" cy="2285337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xmlns="" id="{B8D3918C-AFCD-BE45-91EF-0A71B59A63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72034" y="1532965"/>
            <a:ext cx="2734733" cy="4488953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1200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</a:t>
            </a:r>
            <a:r>
              <a:rPr lang="it-IT" dirty="0" err="1"/>
              <a:t>laboris</a:t>
            </a:r>
            <a:r>
              <a:rPr lang="it-IT" dirty="0"/>
              <a:t>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29" name="Segnaposto grafico 6">
            <a:extLst>
              <a:ext uri="{FF2B5EF4-FFF2-40B4-BE49-F238E27FC236}">
                <a16:creationId xmlns:a16="http://schemas.microsoft.com/office/drawing/2014/main" xmlns="" id="{DED5EDC1-16F0-9F46-B506-5B9300119075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334433" y="1532965"/>
            <a:ext cx="8593667" cy="4517804"/>
          </a:xfrm>
        </p:spPr>
        <p:txBody>
          <a:bodyPr/>
          <a:lstStyle/>
          <a:p>
            <a:r>
              <a:rPr lang="it-IT" smtClean="0"/>
              <a:t>Fare clic sull'icona per inserire un grafico</a:t>
            </a:r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xmlns="" id="{7E8AB886-2251-41A3-A27B-74264F3E9F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4433" y="797984"/>
            <a:ext cx="8593667" cy="374649"/>
          </a:xfrm>
        </p:spPr>
        <p:txBody>
          <a:bodyPr lIns="0" tIns="0" rIns="0" bIns="0"/>
          <a:lstStyle>
            <a:lvl1pPr marL="0" indent="0">
              <a:buNone/>
              <a:defRPr lang="it-IT" sz="2133" b="0" i="0" kern="1200" dirty="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26258" y="5901267"/>
            <a:ext cx="1435423" cy="64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8600673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554">
          <p15:clr>
            <a:srgbClr val="FBAE40"/>
          </p15:clr>
        </p15:guide>
        <p15:guide id="2" orient="horz" pos="373">
          <p15:clr>
            <a:srgbClr val="FBAE40"/>
          </p15:clr>
        </p15:guide>
        <p15:guide id="3" orient="horz" pos="35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z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6A352B7E-C498-A342-95B6-809C2DF175C1}"/>
              </a:ext>
            </a:extLst>
          </p:cNvPr>
          <p:cNvSpPr txBox="1"/>
          <p:nvPr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D6CAD467-77FD-CF42-B8F8-301BF57954E0}"/>
              </a:ext>
            </a:extLst>
          </p:cNvPr>
          <p:cNvSpPr txBox="1"/>
          <p:nvPr/>
        </p:nvSpPr>
        <p:spPr>
          <a:xfrm>
            <a:off x="2021133" y="2777429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DB816B4-1068-1A42-8E43-A06719D84D6B}"/>
              </a:ext>
            </a:extLst>
          </p:cNvPr>
          <p:cNvSpPr txBox="1"/>
          <p:nvPr/>
        </p:nvSpPr>
        <p:spPr>
          <a:xfrm>
            <a:off x="6891413" y="432913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E02D24F6-9E41-B841-AA8B-E3F42EB4ADFE}"/>
              </a:ext>
            </a:extLst>
          </p:cNvPr>
          <p:cNvSpPr txBox="1"/>
          <p:nvPr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xmlns="" id="{3A76B943-58B8-DA47-92ED-EC3F5B4C782D}"/>
              </a:ext>
            </a:extLst>
          </p:cNvPr>
          <p:cNvSpPr txBox="1">
            <a:spLocks/>
          </p:cNvSpPr>
          <p:nvPr/>
        </p:nvSpPr>
        <p:spPr>
          <a:xfrm>
            <a:off x="206023" y="6118577"/>
            <a:ext cx="4353277" cy="38170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0" i="0" kern="1200">
                <a:solidFill>
                  <a:srgbClr val="415064"/>
                </a:solidFill>
                <a:latin typeface="Bressay Trial" panose="02040503050505020203" pitchFamily="18" charset="77"/>
                <a:ea typeface="Bressay Trial" panose="02040503050505020203" pitchFamily="18" charset="77"/>
                <a:cs typeface="Bressay Trial" panose="02040503050505020203" pitchFamily="18" charset="77"/>
              </a:defRPr>
            </a:lvl1pPr>
          </a:lstStyle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SACE SIMEST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Investiamo nel domani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DEB503F0-7E7E-4534-8B60-CEE54CEA23ED}"/>
              </a:ext>
            </a:extLst>
          </p:cNvPr>
          <p:cNvSpPr txBox="1"/>
          <p:nvPr/>
        </p:nvSpPr>
        <p:spPr>
          <a:xfrm>
            <a:off x="334434" y="2188604"/>
            <a:ext cx="8666132" cy="1490672"/>
          </a:xfrm>
          <a:prstGeom prst="rect">
            <a:avLst/>
          </a:prstGeom>
        </p:spPr>
        <p:txBody>
          <a:bodyPr vert="horz" wrap="square" lIns="0" tIns="60960" rIns="0" bIns="60960" rtlCol="0" anchor="b">
            <a:normAutofit/>
          </a:bodyPr>
          <a:lstStyle/>
          <a:p>
            <a:pPr algn="l"/>
            <a:r>
              <a:rPr lang="it-IT" sz="5333" dirty="0"/>
              <a:t>Grazie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D6CAD467-77FD-CF42-B8F8-301BF57954E0}"/>
              </a:ext>
            </a:extLst>
          </p:cNvPr>
          <p:cNvSpPr txBox="1"/>
          <p:nvPr userDrawn="1"/>
        </p:nvSpPr>
        <p:spPr>
          <a:xfrm>
            <a:off x="2021133" y="2777429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4DB816B4-1068-1A42-8E43-A06719D84D6B}"/>
              </a:ext>
            </a:extLst>
          </p:cNvPr>
          <p:cNvSpPr txBox="1"/>
          <p:nvPr userDrawn="1"/>
        </p:nvSpPr>
        <p:spPr>
          <a:xfrm>
            <a:off x="6891413" y="4329137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E02D24F6-9E41-B841-AA8B-E3F42EB4ADFE}"/>
              </a:ext>
            </a:extLst>
          </p:cNvPr>
          <p:cNvSpPr txBox="1"/>
          <p:nvPr userDrawn="1"/>
        </p:nvSpPr>
        <p:spPr>
          <a:xfrm>
            <a:off x="11200992" y="46290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15" name="Titolo 1">
            <a:extLst>
              <a:ext uri="{FF2B5EF4-FFF2-40B4-BE49-F238E27FC236}">
                <a16:creationId xmlns:a16="http://schemas.microsoft.com/office/drawing/2014/main" xmlns="" id="{3A76B943-58B8-DA47-92ED-EC3F5B4C782D}"/>
              </a:ext>
            </a:extLst>
          </p:cNvPr>
          <p:cNvSpPr txBox="1">
            <a:spLocks/>
          </p:cNvSpPr>
          <p:nvPr userDrawn="1"/>
        </p:nvSpPr>
        <p:spPr>
          <a:xfrm>
            <a:off x="206023" y="6118577"/>
            <a:ext cx="4353277" cy="381705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0" b="0" i="0" kern="1200">
                <a:solidFill>
                  <a:srgbClr val="415064"/>
                </a:solidFill>
                <a:latin typeface="Bressay Trial" panose="02040503050505020203" pitchFamily="18" charset="77"/>
                <a:ea typeface="Bressay Trial" panose="02040503050505020203" pitchFamily="18" charset="77"/>
                <a:cs typeface="Bressay Trial" panose="02040503050505020203" pitchFamily="18" charset="77"/>
              </a:defRPr>
            </a:lvl1pPr>
          </a:lstStyle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SACE SIMEST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Investiamo nel domani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DEB503F0-7E7E-4534-8B60-CEE54CEA23ED}"/>
              </a:ext>
            </a:extLst>
          </p:cNvPr>
          <p:cNvSpPr txBox="1"/>
          <p:nvPr userDrawn="1"/>
        </p:nvSpPr>
        <p:spPr>
          <a:xfrm>
            <a:off x="334434" y="2188604"/>
            <a:ext cx="8666132" cy="1490672"/>
          </a:xfrm>
          <a:prstGeom prst="rect">
            <a:avLst/>
          </a:prstGeom>
        </p:spPr>
        <p:txBody>
          <a:bodyPr vert="horz" wrap="square" lIns="0" tIns="60960" rIns="0" bIns="60960" rtlCol="0" anchor="b">
            <a:normAutofit/>
          </a:bodyPr>
          <a:lstStyle/>
          <a:p>
            <a:pPr algn="l"/>
            <a:r>
              <a:rPr lang="it-IT" sz="5333" dirty="0"/>
              <a:t>Grazie</a:t>
            </a: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255" y="578151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0151309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E3ECF-A01B-4460-B74A-5EFBF326178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4406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perti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6A352B7E-C498-A342-95B6-809C2DF175C1}"/>
              </a:ext>
            </a:extLst>
          </p:cNvPr>
          <p:cNvSpPr txBox="1"/>
          <p:nvPr userDrawn="1"/>
        </p:nvSpPr>
        <p:spPr>
          <a:xfrm>
            <a:off x="7536873" y="249997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4EE5D51E-4D22-8049-A6A9-68BD341C05F6}"/>
              </a:ext>
            </a:extLst>
          </p:cNvPr>
          <p:cNvSpPr txBox="1"/>
          <p:nvPr userDrawn="1"/>
        </p:nvSpPr>
        <p:spPr>
          <a:xfrm>
            <a:off x="6805535" y="3018020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Bressay" panose="02040503050505020203" pitchFamily="18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F3622C4D-F38B-4F5C-A0DB-E1517418DF31}"/>
              </a:ext>
            </a:extLst>
          </p:cNvPr>
          <p:cNvSpPr txBox="1"/>
          <p:nvPr userDrawn="1"/>
        </p:nvSpPr>
        <p:spPr>
          <a:xfrm>
            <a:off x="7536873" y="3245043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EB660546-0960-410D-BBFA-28A1CBC973B2}"/>
              </a:ext>
            </a:extLst>
          </p:cNvPr>
          <p:cNvSpPr txBox="1"/>
          <p:nvPr userDrawn="1"/>
        </p:nvSpPr>
        <p:spPr>
          <a:xfrm>
            <a:off x="2021133" y="3522496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F588449C-C723-4B5F-805C-FE43C9FB23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5255" y="4610915"/>
            <a:ext cx="9144000" cy="454459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32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A01A5A9F-E1AE-44C3-93C6-10D394357B4F}"/>
              </a:ext>
            </a:extLst>
          </p:cNvPr>
          <p:cNvSpPr txBox="1"/>
          <p:nvPr userDrawn="1"/>
        </p:nvSpPr>
        <p:spPr>
          <a:xfrm>
            <a:off x="6891413" y="5074204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902D900C-E37F-439E-BD05-7F3FB1138EA5}"/>
              </a:ext>
            </a:extLst>
          </p:cNvPr>
          <p:cNvSpPr txBox="1"/>
          <p:nvPr userDrawn="1"/>
        </p:nvSpPr>
        <p:spPr>
          <a:xfrm>
            <a:off x="7087148" y="4893855"/>
            <a:ext cx="0" cy="0"/>
          </a:xfrm>
          <a:prstGeom prst="rect">
            <a:avLst/>
          </a:prstGeom>
        </p:spPr>
        <p:txBody>
          <a:bodyPr vert="horz" wrap="none" lIns="121920" tIns="60960" rIns="121920" bIns="60960" rtlCol="0" anchor="b">
            <a:normAutofit fontScale="25000" lnSpcReduction="20000"/>
          </a:bodyPr>
          <a:lstStyle/>
          <a:p>
            <a:pPr algn="l"/>
            <a:endParaRPr lang="it-IT" sz="24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xmlns="" id="{107238BB-1EE6-47D1-8F8B-8A763DCE53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433" y="1557867"/>
            <a:ext cx="9144000" cy="2952751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6400"/>
            </a:lvl1pPr>
            <a:lvl2pPr>
              <a:defRPr sz="6400"/>
            </a:lvl2pPr>
            <a:lvl3pPr>
              <a:defRPr sz="6400"/>
            </a:lvl3pPr>
            <a:lvl4pPr>
              <a:defRPr sz="6400"/>
            </a:lvl4pPr>
            <a:lvl5pPr>
              <a:defRPr sz="6400"/>
            </a:lvl5pPr>
          </a:lstStyle>
          <a:p>
            <a:pPr lvl="0"/>
            <a:r>
              <a:rPr lang="it-IT" dirty="0"/>
              <a:t>Titolo al massimo di tre righe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255" y="578151"/>
            <a:ext cx="1349612" cy="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6263280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6DE3ECF-A01B-4460-B74A-5EFBF326178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4776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65" r:id="rId9"/>
    <p:sldLayoutId id="2147483666" r:id="rId10"/>
    <p:sldLayoutId id="2147483668" r:id="rId11"/>
    <p:sldLayoutId id="2147483669" r:id="rId12"/>
    <p:sldLayoutId id="2147483672" r:id="rId13"/>
    <p:sldLayoutId id="2147483684" r:id="rId14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69">
          <p15:clr>
            <a:srgbClr val="F26B43"/>
          </p15:clr>
        </p15:guide>
        <p15:guide id="2" orient="horz" pos="3072">
          <p15:clr>
            <a:srgbClr val="F26B43"/>
          </p15:clr>
        </p15:guide>
        <p15:guide id="3" pos="158">
          <p15:clr>
            <a:srgbClr val="F26B43"/>
          </p15:clr>
        </p15:guide>
        <p15:guide id="4" pos="5602">
          <p15:clr>
            <a:srgbClr val="F26B43"/>
          </p15:clr>
        </p15:guide>
        <p15:guide id="5" pos="862">
          <p15:clr>
            <a:srgbClr val="F26B43"/>
          </p15:clr>
        </p15:guide>
        <p15:guide id="6" pos="1542">
          <p15:clr>
            <a:srgbClr val="F26B43"/>
          </p15:clr>
        </p15:guide>
        <p15:guide id="7" pos="4286">
          <p15:clr>
            <a:srgbClr val="F26B43"/>
          </p15:clr>
        </p15:guide>
        <p15:guide id="9" pos="1451">
          <p15:clr>
            <a:srgbClr val="F26B43"/>
          </p15:clr>
        </p15:guide>
        <p15:guide id="10" pos="4218">
          <p15:clr>
            <a:srgbClr val="F26B43"/>
          </p15:clr>
        </p15:guide>
        <p15:guide id="11" pos="771">
          <p15:clr>
            <a:srgbClr val="F26B43"/>
          </p15:clr>
        </p15:guide>
        <p15:guide id="12" pos="2154">
          <p15:clr>
            <a:srgbClr val="F26B43"/>
          </p15:clr>
        </p15:guide>
        <p15:guide id="13" pos="2245">
          <p15:clr>
            <a:srgbClr val="F26B43"/>
          </p15:clr>
        </p15:guide>
        <p15:guide id="14" pos="2835">
          <p15:clr>
            <a:srgbClr val="F26B43"/>
          </p15:clr>
        </p15:guide>
        <p15:guide id="15" pos="2925">
          <p15:clr>
            <a:srgbClr val="F26B43"/>
          </p15:clr>
        </p15:guide>
        <p15:guide id="16" pos="3515">
          <p15:clr>
            <a:srgbClr val="F26B43"/>
          </p15:clr>
        </p15:guide>
        <p15:guide id="17" pos="3606">
          <p15:clr>
            <a:srgbClr val="F26B43"/>
          </p15:clr>
        </p15:guide>
        <p15:guide id="18" pos="4898">
          <p15:clr>
            <a:srgbClr val="F26B43"/>
          </p15:clr>
        </p15:guide>
        <p15:guide id="19" pos="4967">
          <p15:clr>
            <a:srgbClr val="F26B43"/>
          </p15:clr>
        </p15:guide>
        <p15:guide id="20" orient="horz" pos="162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/>
          <p:cNvSpPr txBox="1">
            <a:spLocks noChangeArrowheads="1"/>
          </p:cNvSpPr>
          <p:nvPr userDrawn="1"/>
        </p:nvSpPr>
        <p:spPr bwMode="auto">
          <a:xfrm>
            <a:off x="10356851" y="6455833"/>
            <a:ext cx="1500716" cy="213784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1440" tIns="45720" rIns="91440" bIns="4572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8CEE22EC-AF1F-4A2B-AB8B-BEE13242F5FB}" type="slidenum">
              <a:rPr lang="it-IT" altLang="it-IT" sz="1067" smtClean="0">
                <a:solidFill>
                  <a:schemeClr val="accent3"/>
                </a:solidFill>
                <a:latin typeface="+mj-lt"/>
              </a:rPr>
              <a:pPr algn="r" eaLnBrk="1" hangingPunct="1">
                <a:defRPr/>
              </a:pPr>
              <a:t>‹N›</a:t>
            </a:fld>
            <a:endParaRPr lang="it-IT" altLang="it-IT" sz="1067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995B4A8-3B8D-4410-AE83-ED981E2E9E1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43934" y="6502400"/>
            <a:ext cx="1308100" cy="213784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1440" tIns="45720" rIns="91440" bIns="4572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fld id="{DE720125-7536-4060-822E-65AC18836526}" type="slidenum">
              <a:rPr lang="it-IT" altLang="it-IT" sz="1067" smtClean="0">
                <a:solidFill>
                  <a:schemeClr val="accent3"/>
                </a:solidFill>
                <a:latin typeface="+mj-lt"/>
              </a:rPr>
              <a:pPr eaLnBrk="1" hangingPunct="1">
                <a:defRPr/>
              </a:pPr>
              <a:t>‹N›</a:t>
            </a:fld>
            <a:endParaRPr lang="it-IT" altLang="it-IT" sz="1067" dirty="0">
              <a:solidFill>
                <a:schemeClr val="accent3"/>
              </a:solidFill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26258" y="5901267"/>
            <a:ext cx="1435423" cy="64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0971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07469" rtl="0" eaLnBrk="0" fontAlgn="base" hangingPunct="0">
        <a:spcBef>
          <a:spcPct val="0"/>
        </a:spcBef>
        <a:spcAft>
          <a:spcPct val="0"/>
        </a:spcAft>
        <a:defRPr lang="it-IT" sz="2667" b="1" kern="1200">
          <a:solidFill>
            <a:schemeClr val="accent2"/>
          </a:solidFill>
          <a:latin typeface="+mn-lt"/>
          <a:ea typeface="+mn-ea"/>
          <a:cs typeface="+mn-cs"/>
        </a:defRPr>
      </a:lvl1pPr>
      <a:lvl2pPr algn="l" defTabSz="607469" rtl="0" eaLnBrk="0" fontAlgn="base" hangingPunct="0">
        <a:spcBef>
          <a:spcPct val="0"/>
        </a:spcBef>
        <a:spcAft>
          <a:spcPct val="0"/>
        </a:spcAft>
        <a:defRPr sz="2667" b="1">
          <a:solidFill>
            <a:schemeClr val="accent2"/>
          </a:solidFill>
          <a:latin typeface="Arial" panose="020B0604020202020204" pitchFamily="34" charset="0"/>
        </a:defRPr>
      </a:lvl2pPr>
      <a:lvl3pPr algn="l" defTabSz="607469" rtl="0" eaLnBrk="0" fontAlgn="base" hangingPunct="0">
        <a:spcBef>
          <a:spcPct val="0"/>
        </a:spcBef>
        <a:spcAft>
          <a:spcPct val="0"/>
        </a:spcAft>
        <a:defRPr sz="2667" b="1">
          <a:solidFill>
            <a:schemeClr val="accent2"/>
          </a:solidFill>
          <a:latin typeface="Arial" panose="020B0604020202020204" pitchFamily="34" charset="0"/>
        </a:defRPr>
      </a:lvl3pPr>
      <a:lvl4pPr algn="l" defTabSz="607469" rtl="0" eaLnBrk="0" fontAlgn="base" hangingPunct="0">
        <a:spcBef>
          <a:spcPct val="0"/>
        </a:spcBef>
        <a:spcAft>
          <a:spcPct val="0"/>
        </a:spcAft>
        <a:defRPr sz="2667" b="1">
          <a:solidFill>
            <a:schemeClr val="accent2"/>
          </a:solidFill>
          <a:latin typeface="Arial" panose="020B0604020202020204" pitchFamily="34" charset="0"/>
        </a:defRPr>
      </a:lvl4pPr>
      <a:lvl5pPr algn="l" defTabSz="607469" rtl="0" eaLnBrk="0" fontAlgn="base" hangingPunct="0">
        <a:spcBef>
          <a:spcPct val="0"/>
        </a:spcBef>
        <a:spcAft>
          <a:spcPct val="0"/>
        </a:spcAft>
        <a:defRPr sz="2667" b="1">
          <a:solidFill>
            <a:schemeClr val="accent2"/>
          </a:solidFill>
          <a:latin typeface="Arial" panose="020B0604020202020204" pitchFamily="34" charset="0"/>
        </a:defRPr>
      </a:lvl5pPr>
      <a:lvl6pPr marL="609585" algn="l" defTabSz="607469" rtl="0" fontAlgn="base">
        <a:spcBef>
          <a:spcPct val="0"/>
        </a:spcBef>
        <a:spcAft>
          <a:spcPct val="0"/>
        </a:spcAft>
        <a:defRPr sz="2667" b="1">
          <a:solidFill>
            <a:schemeClr val="accent2"/>
          </a:solidFill>
          <a:latin typeface="Arial" panose="020B0604020202020204" pitchFamily="34" charset="0"/>
        </a:defRPr>
      </a:lvl6pPr>
      <a:lvl7pPr marL="1219170" algn="l" defTabSz="607469" rtl="0" fontAlgn="base">
        <a:spcBef>
          <a:spcPct val="0"/>
        </a:spcBef>
        <a:spcAft>
          <a:spcPct val="0"/>
        </a:spcAft>
        <a:defRPr sz="2667" b="1">
          <a:solidFill>
            <a:schemeClr val="accent2"/>
          </a:solidFill>
          <a:latin typeface="Arial" panose="020B0604020202020204" pitchFamily="34" charset="0"/>
        </a:defRPr>
      </a:lvl7pPr>
      <a:lvl8pPr marL="1828754" algn="l" defTabSz="607469" rtl="0" fontAlgn="base">
        <a:spcBef>
          <a:spcPct val="0"/>
        </a:spcBef>
        <a:spcAft>
          <a:spcPct val="0"/>
        </a:spcAft>
        <a:defRPr sz="2667" b="1">
          <a:solidFill>
            <a:schemeClr val="accent2"/>
          </a:solidFill>
          <a:latin typeface="Arial" panose="020B0604020202020204" pitchFamily="34" charset="0"/>
        </a:defRPr>
      </a:lvl8pPr>
      <a:lvl9pPr marL="2438339" algn="l" defTabSz="607469" rtl="0" fontAlgn="base">
        <a:spcBef>
          <a:spcPct val="0"/>
        </a:spcBef>
        <a:spcAft>
          <a:spcPct val="0"/>
        </a:spcAft>
        <a:defRPr sz="2667" b="1">
          <a:solidFill>
            <a:schemeClr val="accent2"/>
          </a:solidFill>
          <a:latin typeface="Arial" panose="020B0604020202020204" pitchFamily="34" charset="0"/>
        </a:defRPr>
      </a:lvl9pPr>
    </p:titleStyle>
    <p:bodyStyle>
      <a:lvl1pPr marL="237061" indent="-237061" algn="l" defTabSz="60746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717533" indent="-260344" algn="l" defTabSz="60746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tabLst>
          <a:tab pos="717533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98003" indent="-192613" algn="l" defTabSz="60746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3pPr>
      <a:lvl4pPr marL="1904952" indent="-177796" algn="l" defTabSz="60746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67" kern="1200">
          <a:solidFill>
            <a:schemeClr val="tx1"/>
          </a:solidFill>
          <a:latin typeface="+mn-lt"/>
          <a:ea typeface="+mn-ea"/>
          <a:cs typeface="+mn-cs"/>
        </a:defRPr>
      </a:lvl4pPr>
      <a:lvl5pPr marL="2512421" indent="-188379" algn="l" defTabSz="60746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Hs0DOOecMd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334432" y="2834640"/>
            <a:ext cx="11020107" cy="1675978"/>
          </a:xfrm>
        </p:spPr>
        <p:txBody>
          <a:bodyPr/>
          <a:lstStyle/>
          <a:p>
            <a:r>
              <a:rPr lang="it-IT" sz="4000" b="1" i="1" dirty="0" err="1" smtClean="0"/>
              <a:t>Overview</a:t>
            </a:r>
            <a:r>
              <a:rPr lang="it-IT" sz="4000" b="1" dirty="0" smtClean="0"/>
              <a:t> domanda di finanziamento per</a:t>
            </a:r>
            <a:r>
              <a:rPr lang="it-IT" sz="4000" b="1" smtClean="0"/>
              <a:t>: Patrimonializzazione</a:t>
            </a:r>
            <a:endParaRPr lang="it-IT" sz="4000" b="1" dirty="0"/>
          </a:p>
        </p:txBody>
      </p:sp>
      <p:sp>
        <p:nvSpPr>
          <p:cNvPr id="4" name="Segnaposto testo 2"/>
          <p:cNvSpPr txBox="1">
            <a:spLocks/>
          </p:cNvSpPr>
          <p:nvPr/>
        </p:nvSpPr>
        <p:spPr>
          <a:xfrm>
            <a:off x="334433" y="4510618"/>
            <a:ext cx="9144000" cy="167597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979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Documento a scopo illustrativo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79797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4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 smtClean="0"/>
              <a:t>Back up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0" y="6297613"/>
            <a:ext cx="1343025" cy="244475"/>
          </a:xfrm>
        </p:spPr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8DA0FE-9C19-F746-8419-6700E348BF78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415364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415364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930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it-IT" dirty="0" smtClean="0"/>
              <a:t>Video tutorial Portale dei Finanziamenti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DA0FE-9C19-F746-8419-6700E348BF78}" type="slidenum">
              <a:rPr lang="it-IT" smtClean="0"/>
              <a:pPr/>
              <a:t>11</a:t>
            </a:fld>
            <a:endParaRPr lang="it-IT" dirty="0"/>
          </a:p>
        </p:txBody>
      </p:sp>
      <p:pic>
        <p:nvPicPr>
          <p:cNvPr id="6" name="Hs0DOOecMdg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73022" y="1584456"/>
            <a:ext cx="7470946" cy="4203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734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testo 10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it-IT" dirty="0" smtClean="0"/>
              <a:t>Selezione del finanziamento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DA0FE-9C19-F746-8419-6700E348BF78}" type="slidenum">
              <a:rPr lang="it-IT" smtClean="0"/>
              <a:pPr/>
              <a:t>2</a:t>
            </a:fld>
            <a:endParaRPr lang="it-IT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668" r="1525"/>
          <a:stretch/>
        </p:blipFill>
        <p:spPr>
          <a:xfrm>
            <a:off x="548640" y="842434"/>
            <a:ext cx="11257280" cy="593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6591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testo 1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it-IT" dirty="0" smtClean="0"/>
              <a:t>Indicazione settore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DA0FE-9C19-F746-8419-6700E348BF78}" type="slidenum">
              <a:rPr lang="it-IT" smtClean="0"/>
              <a:pPr/>
              <a:t>3</a:t>
            </a:fld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/>
          <a:srcRect l="18826" r="17174"/>
          <a:stretch/>
        </p:blipFill>
        <p:spPr>
          <a:xfrm>
            <a:off x="883920" y="899971"/>
            <a:ext cx="10637520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0206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it-IT" dirty="0" err="1" smtClean="0"/>
              <a:t>Overview</a:t>
            </a:r>
            <a:r>
              <a:rPr lang="it-IT" dirty="0" smtClean="0"/>
              <a:t> passi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DA0FE-9C19-F746-8419-6700E348BF78}" type="slidenum">
              <a:rPr lang="it-IT" smtClean="0"/>
              <a:pPr/>
              <a:t>4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575" r="18394"/>
          <a:stretch/>
        </p:blipFill>
        <p:spPr>
          <a:xfrm>
            <a:off x="1482571" y="1238000"/>
            <a:ext cx="9209672" cy="436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4461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testo 1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it-IT" dirty="0" smtClean="0"/>
              <a:t>Descrizione progetto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DA0FE-9C19-F746-8419-6700E348BF78}" type="slidenum">
              <a:rPr lang="it-IT" smtClean="0"/>
              <a:pPr/>
              <a:t>5</a:t>
            </a:fld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22" t="6268" r="34111" b="1270"/>
          <a:stretch/>
        </p:blipFill>
        <p:spPr>
          <a:xfrm>
            <a:off x="1956121" y="740834"/>
            <a:ext cx="8229599" cy="592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462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testo 9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it-IT" dirty="0" smtClean="0"/>
              <a:t>Valutazione preliminare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DA0FE-9C19-F746-8419-6700E348BF78}" type="slidenum">
              <a:rPr lang="it-IT" smtClean="0"/>
              <a:pPr/>
              <a:t>6</a:t>
            </a:fld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918" t="16170" r="44652" b="3011"/>
          <a:stretch/>
        </p:blipFill>
        <p:spPr>
          <a:xfrm>
            <a:off x="3426105" y="740834"/>
            <a:ext cx="4872943" cy="602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0939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testo 9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it-IT" dirty="0" smtClean="0"/>
              <a:t>Completamento profilo dell’azienda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DA0FE-9C19-F746-8419-6700E348BF78}" type="slidenum">
              <a:rPr lang="it-IT" smtClean="0"/>
              <a:pPr/>
              <a:t>7</a:t>
            </a:fld>
            <a:endParaRPr lang="it-IT" dirty="0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750" t="4548" r="40333" b="5323"/>
          <a:stretch/>
        </p:blipFill>
        <p:spPr>
          <a:xfrm>
            <a:off x="1168802" y="1270374"/>
            <a:ext cx="4650337" cy="5313039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417" r="48833" b="6399"/>
          <a:stretch/>
        </p:blipFill>
        <p:spPr>
          <a:xfrm>
            <a:off x="6802383" y="1270375"/>
            <a:ext cx="4511040" cy="5313039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6802382" y="924560"/>
            <a:ext cx="4511041" cy="345815"/>
          </a:xfrm>
          <a:prstGeom prst="rect">
            <a:avLst/>
          </a:prstGeom>
        </p:spPr>
        <p:txBody>
          <a:bodyPr vert="horz" wrap="square" lIns="36000" tIns="36000" rIns="36000" bIns="36000" rtlCol="0" anchor="b">
            <a:noAutofit/>
          </a:bodyPr>
          <a:lstStyle/>
          <a:p>
            <a:pPr algn="l"/>
            <a:r>
              <a:rPr lang="it-IT" b="1" dirty="0" smtClean="0">
                <a:solidFill>
                  <a:schemeClr val="accent1"/>
                </a:solidFill>
              </a:rPr>
              <a:t>Qualora la domanda fosse presentata da un referente esterno all’azienda: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238449" y="924559"/>
            <a:ext cx="4511041" cy="345815"/>
          </a:xfrm>
          <a:prstGeom prst="rect">
            <a:avLst/>
          </a:prstGeom>
        </p:spPr>
        <p:txBody>
          <a:bodyPr vert="horz" wrap="square" lIns="36000" tIns="36000" rIns="36000" bIns="36000" rtlCol="0" anchor="b">
            <a:noAutofit/>
          </a:bodyPr>
          <a:lstStyle/>
          <a:p>
            <a:pPr algn="l"/>
            <a:r>
              <a:rPr lang="it-IT" b="1" dirty="0" smtClean="0">
                <a:solidFill>
                  <a:schemeClr val="accent1"/>
                </a:solidFill>
              </a:rPr>
              <a:t>Dati dell’azienda</a:t>
            </a:r>
          </a:p>
        </p:txBody>
      </p:sp>
    </p:spTree>
    <p:extLst>
      <p:ext uri="{BB962C8B-B14F-4D97-AF65-F5344CB8AC3E}">
        <p14:creationId xmlns:p14="http://schemas.microsoft.com/office/powerpoint/2010/main" xmlns="" val="359219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testo 9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it-IT" dirty="0" smtClean="0"/>
              <a:t>Completamento profilo dell’azienda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DA0FE-9C19-F746-8419-6700E348BF78}" type="slidenum">
              <a:rPr lang="it-IT" smtClean="0"/>
              <a:pPr/>
              <a:t>8</a:t>
            </a:fld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916" t="10792" r="39417" b="-105"/>
          <a:stretch/>
        </p:blipFill>
        <p:spPr>
          <a:xfrm>
            <a:off x="750993" y="1320534"/>
            <a:ext cx="4879456" cy="509016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16" t="15393" r="38917"/>
          <a:stretch/>
        </p:blipFill>
        <p:spPr>
          <a:xfrm>
            <a:off x="6675945" y="1320534"/>
            <a:ext cx="4802209" cy="5090160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6675945" y="883920"/>
            <a:ext cx="4511041" cy="345815"/>
          </a:xfrm>
          <a:prstGeom prst="rect">
            <a:avLst/>
          </a:prstGeom>
        </p:spPr>
        <p:txBody>
          <a:bodyPr vert="horz" wrap="square" lIns="36000" tIns="36000" rIns="36000" bIns="36000" rtlCol="0" anchor="b">
            <a:noAutofit/>
          </a:bodyPr>
          <a:lstStyle/>
          <a:p>
            <a:pPr algn="l"/>
            <a:r>
              <a:rPr lang="it-IT" b="1" dirty="0" smtClean="0">
                <a:solidFill>
                  <a:schemeClr val="accent1"/>
                </a:solidFill>
              </a:rPr>
              <a:t>Dati Impresa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750993" y="883919"/>
            <a:ext cx="4511041" cy="345815"/>
          </a:xfrm>
          <a:prstGeom prst="rect">
            <a:avLst/>
          </a:prstGeom>
        </p:spPr>
        <p:txBody>
          <a:bodyPr vert="horz" wrap="square" lIns="36000" tIns="36000" rIns="36000" bIns="36000" rtlCol="0" anchor="b">
            <a:noAutofit/>
          </a:bodyPr>
          <a:lstStyle/>
          <a:p>
            <a:pPr algn="l"/>
            <a:r>
              <a:rPr lang="it-IT" b="1" dirty="0" smtClean="0">
                <a:solidFill>
                  <a:schemeClr val="accent1"/>
                </a:solidFill>
              </a:rPr>
              <a:t>Dati Rappresentante Legale</a:t>
            </a:r>
          </a:p>
        </p:txBody>
      </p:sp>
    </p:spTree>
    <p:extLst>
      <p:ext uri="{BB962C8B-B14F-4D97-AF65-F5344CB8AC3E}">
        <p14:creationId xmlns:p14="http://schemas.microsoft.com/office/powerpoint/2010/main" xmlns="" val="219242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it-IT" dirty="0" smtClean="0"/>
              <a:t>Dichiarazioni collegate al finanziamento e firma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DA0FE-9C19-F746-8419-6700E348BF78}" type="slidenum">
              <a:rPr lang="it-IT" smtClean="0"/>
              <a:pPr/>
              <a:t>9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083" t="13469" r="46642" b="4640"/>
          <a:stretch/>
        </p:blipFill>
        <p:spPr>
          <a:xfrm>
            <a:off x="141393" y="1148080"/>
            <a:ext cx="4135967" cy="486664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250" r="45500"/>
          <a:stretch/>
        </p:blipFill>
        <p:spPr>
          <a:xfrm>
            <a:off x="4338872" y="965200"/>
            <a:ext cx="3649688" cy="573595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833" t="13743" r="46250" b="2685"/>
          <a:stretch/>
        </p:blipFill>
        <p:spPr>
          <a:xfrm>
            <a:off x="8050072" y="1148080"/>
            <a:ext cx="3999809" cy="486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8629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nuovo cdp">
  <a:themeElements>
    <a:clrScheme name="Personalizzato 1">
      <a:dk1>
        <a:srgbClr val="415364"/>
      </a:dk1>
      <a:lt1>
        <a:srgbClr val="FFFEFD"/>
      </a:lt1>
      <a:dk2>
        <a:srgbClr val="A4A5A4"/>
      </a:dk2>
      <a:lt2>
        <a:srgbClr val="B5C8E5"/>
      </a:lt2>
      <a:accent1>
        <a:srgbClr val="415364"/>
      </a:accent1>
      <a:accent2>
        <a:srgbClr val="005392"/>
      </a:accent2>
      <a:accent3>
        <a:srgbClr val="5F85B1"/>
      </a:accent3>
      <a:accent4>
        <a:srgbClr val="B5C8E5"/>
      </a:accent4>
      <a:accent5>
        <a:srgbClr val="A4A5A4"/>
      </a:accent5>
      <a:accent6>
        <a:srgbClr val="797979"/>
      </a:accent6>
      <a:hlink>
        <a:srgbClr val="005392"/>
      </a:hlink>
      <a:folHlink>
        <a:srgbClr val="0096F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Temanuovo cdp" id="{E7373223-18D4-4D4E-BE5B-8D36DD82C50D}" vid="{FD202F77-C07F-4722-A5B1-04D99BF0896B}"/>
    </a:ext>
  </a:extLst>
</a:theme>
</file>

<file path=ppt/theme/theme2.xml><?xml version="1.0" encoding="utf-8"?>
<a:theme xmlns:a="http://schemas.openxmlformats.org/drawingml/2006/main" name="1_Simest">
  <a:themeElements>
    <a:clrScheme name="Personalizzato 6">
      <a:dk1>
        <a:srgbClr val="001548"/>
      </a:dk1>
      <a:lt1>
        <a:sysClr val="window" lastClr="FFFFFF"/>
      </a:lt1>
      <a:dk2>
        <a:srgbClr val="C90026"/>
      </a:dk2>
      <a:lt2>
        <a:srgbClr val="D9D9D9"/>
      </a:lt2>
      <a:accent1>
        <a:srgbClr val="830C23"/>
      </a:accent1>
      <a:accent2>
        <a:srgbClr val="0C5D4F"/>
      </a:accent2>
      <a:accent3>
        <a:srgbClr val="747474"/>
      </a:accent3>
      <a:accent4>
        <a:srgbClr val="000000"/>
      </a:accent4>
      <a:accent5>
        <a:srgbClr val="4D4D4D"/>
      </a:accent5>
      <a:accent6>
        <a:srgbClr val="BFBFBF"/>
      </a:accent6>
      <a:hlink>
        <a:srgbClr val="005392"/>
      </a:hlink>
      <a:folHlink>
        <a:srgbClr val="00539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Temanuovo cdp</Template>
  <TotalTime>3812</TotalTime>
  <Words>69</Words>
  <Application>Microsoft Office PowerPoint</Application>
  <PresentationFormat>Personalizzato</PresentationFormat>
  <Paragraphs>26</Paragraphs>
  <Slides>11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3" baseType="lpstr">
      <vt:lpstr>Temanuovo cdp</vt:lpstr>
      <vt:lpstr>1_Simest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Products and services for the international expansion  of enterprises</dc:title>
  <dc:creator>Ferrero, Cristina</dc:creator>
  <cp:lastModifiedBy>Patrizia</cp:lastModifiedBy>
  <cp:revision>441</cp:revision>
  <cp:lastPrinted>2019-12-02T16:32:26Z</cp:lastPrinted>
  <dcterms:created xsi:type="dcterms:W3CDTF">2019-07-15T14:05:53Z</dcterms:created>
  <dcterms:modified xsi:type="dcterms:W3CDTF">2020-09-03T08:11:55Z</dcterms:modified>
</cp:coreProperties>
</file>